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4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55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4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57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55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02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719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06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85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91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0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6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55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09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94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4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BBF5-73C6-49C3-BAEF-B7D9F4DFC8A7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6DAC8-DCD6-4E27-A8A4-058A7C6A78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01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lessen.nl/index.php/dna-66/1950-bloedstolling" TargetMode="External"/><Relationship Id="rId2" Type="http://schemas.openxmlformats.org/officeDocument/2006/relationships/hyperlink" Target="https://maken.wikiwijs.nl/88217/Bloed_en_lymfe#!page-25645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VXpePiRk78" TargetMode="External"/><Relationship Id="rId5" Type="http://schemas.openxmlformats.org/officeDocument/2006/relationships/hyperlink" Target="https://nl.freepik.com/premium-vector/rode-en-witte-bloedcellen_2440343.htm" TargetMode="External"/><Relationship Id="rId4" Type="http://schemas.openxmlformats.org/officeDocument/2006/relationships/hyperlink" Target="https://www.eurekalert.org/multimedia/pub/47681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VXpePiRk7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10E4F-4A21-44D9-8DD6-61C5519CC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bloedsomloop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05D1B1-9BC8-4CB6-91D6-918B18B15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44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8CABC-7D88-4537-8861-25CB0561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5EB6A2-36A9-4BA2-BEB9-5E3B01457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Wikiwijs.nl (z.d.)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Bloed en lymfe.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Geraadpleegd op 20 maart 2019 van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https://maken.wikiwijs.nl/88217/Bloed_en_lymfe#!page-2564561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Borger, B&amp; Broekhuizen, M. Biologielessen.nl (2012-2019) 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Bloedstolling.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Geraadpleegd op 20 maart 2019 van </a:t>
            </a:r>
            <a:r>
              <a:rPr lang="nl-NL" dirty="0">
                <a:hlinkClick r:id="rId3"/>
              </a:rPr>
              <a:t>https://biologielessen.nl/index.php/dna-66/1950-bloedstolling</a:t>
            </a:r>
            <a:endParaRPr lang="nl-NL" dirty="0"/>
          </a:p>
          <a:p>
            <a:r>
              <a:rPr lang="nl-NL" dirty="0"/>
              <a:t>Rice </a:t>
            </a:r>
            <a:r>
              <a:rPr lang="nl-NL" dirty="0" err="1"/>
              <a:t>university</a:t>
            </a:r>
            <a:r>
              <a:rPr lang="nl-NL" dirty="0"/>
              <a:t>. Eurekalert.org (2019) Red </a:t>
            </a:r>
            <a:r>
              <a:rPr lang="nl-NL" dirty="0" err="1"/>
              <a:t>blood</a:t>
            </a:r>
            <a:r>
              <a:rPr lang="nl-NL" dirty="0"/>
              <a:t> cel. Geraadpleegd op 20 maart 2019 van </a:t>
            </a:r>
            <a:r>
              <a:rPr lang="nl-NL" dirty="0">
                <a:hlinkClick r:id="rId4"/>
              </a:rPr>
              <a:t>https://www.eurekalert.org/multimedia/pub/47681.php</a:t>
            </a:r>
            <a:endParaRPr lang="nl-NL" dirty="0"/>
          </a:p>
          <a:p>
            <a:r>
              <a:rPr lang="nl-NL" dirty="0"/>
              <a:t>Nl.freepik.org (z.d.) </a:t>
            </a:r>
            <a:r>
              <a:rPr lang="nl-NL" i="1" dirty="0"/>
              <a:t>Rode en witte bloedcellen.</a:t>
            </a:r>
            <a:r>
              <a:rPr lang="nl-NL" dirty="0"/>
              <a:t> Geraadpleegd op 20 maart 2019 van </a:t>
            </a:r>
            <a:r>
              <a:rPr lang="nl-NL" dirty="0">
                <a:hlinkClick r:id="rId5"/>
              </a:rPr>
              <a:t>https://nl.freepik.com/premium-vector/rode-en-witte-bloedcellen_2440343.htm</a:t>
            </a:r>
            <a:endParaRPr lang="nl-NL" dirty="0"/>
          </a:p>
          <a:p>
            <a:r>
              <a:rPr lang="nl-NL" dirty="0"/>
              <a:t>Biologie met Joost. (2016, 8 november). </a:t>
            </a:r>
            <a:r>
              <a:rPr lang="nl-NL" i="1" dirty="0"/>
              <a:t>Basisstof 1 Bloed. </a:t>
            </a:r>
            <a:r>
              <a:rPr lang="nl-NL" dirty="0"/>
              <a:t>[Video-bestand]. Geraadpleegd op 20 maart 2019 van </a:t>
            </a:r>
            <a:r>
              <a:rPr lang="nl-NL" dirty="0">
                <a:hlinkClick r:id="rId6"/>
              </a:rPr>
              <a:t>https://www.youtube.com/watch?v=GVXpePiRk78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1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E9BF0-09E3-48FE-9D9C-FB2E0F8E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van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CF4003-8433-4B72-B090-0C0F47D83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Samenstelling bloed</a:t>
            </a:r>
          </a:p>
          <a:p>
            <a:r>
              <a:rPr lang="nl-NL" dirty="0"/>
              <a:t>Bloedplasma</a:t>
            </a:r>
          </a:p>
          <a:p>
            <a:r>
              <a:rPr lang="nl-NL" dirty="0"/>
              <a:t>Rode bloedcellen</a:t>
            </a:r>
          </a:p>
          <a:p>
            <a:r>
              <a:rPr lang="nl-NL" dirty="0"/>
              <a:t>Witte bloedcellen</a:t>
            </a:r>
          </a:p>
          <a:p>
            <a:r>
              <a:rPr lang="nl-NL" dirty="0"/>
              <a:t>Bloedplaatjes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17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5EDC7-46B1-4CA5-981C-8A0C55AA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jullie leren?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2092B6-E2F9-46AD-9162-2EEB9966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 les kunnen jullie kunnen de samenstelling van bloed opnoemen.</a:t>
            </a:r>
          </a:p>
          <a:p>
            <a:r>
              <a:rPr lang="nl-NL" dirty="0"/>
              <a:t>Aan het einde van de les weten jullie kenmerken van de verschillende onderdelen van het bloed en kunnen jullie die van elkaar onderscheiden.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84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49B12-347E-49E6-8E38-E01DAEC3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bestaan je bloed allemaal 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C8061-46FF-4730-AB4A-99A83D05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062" y="2262947"/>
            <a:ext cx="4356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Je bloed bestaat uit:</a:t>
            </a:r>
          </a:p>
          <a:p>
            <a:r>
              <a:rPr lang="nl-NL" dirty="0"/>
              <a:t>Bloedplasma</a:t>
            </a:r>
          </a:p>
          <a:p>
            <a:r>
              <a:rPr lang="nl-NL" dirty="0"/>
              <a:t>Bloedplaatjes</a:t>
            </a:r>
          </a:p>
          <a:p>
            <a:r>
              <a:rPr lang="nl-NL" dirty="0"/>
              <a:t>Witte bloedcellen </a:t>
            </a:r>
          </a:p>
          <a:p>
            <a:r>
              <a:rPr lang="nl-NL" dirty="0"/>
              <a:t>Rode bloedcellen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samenstelling van bloed">
            <a:extLst>
              <a:ext uri="{FF2B5EF4-FFF2-40B4-BE49-F238E27FC236}">
                <a16:creationId xmlns:a16="http://schemas.microsoft.com/office/drawing/2014/main" id="{8253B091-0BB3-45AF-A7AE-6931E2AF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90" y="1834166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3334387-6E40-4F49-AA74-D09E66BB1F90}"/>
              </a:ext>
            </a:extLst>
          </p:cNvPr>
          <p:cNvSpPr txBox="1"/>
          <p:nvPr/>
        </p:nvSpPr>
        <p:spPr>
          <a:xfrm>
            <a:off x="6096000" y="4839169"/>
            <a:ext cx="3167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(Wikiwijs.nl, </a:t>
            </a:r>
            <a:r>
              <a:rPr lang="nl-NL" sz="1400" dirty="0" err="1"/>
              <a:t>z.d</a:t>
            </a:r>
            <a:r>
              <a:rPr lang="nl-NL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561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2AF03-E144-4983-828F-3D78CE61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Bloedplasma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4E92F-47ED-4F0D-9CEE-FF36281B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67464"/>
            <a:ext cx="4885591" cy="3599316"/>
          </a:xfrm>
        </p:spPr>
        <p:txBody>
          <a:bodyPr>
            <a:normAutofit/>
          </a:bodyPr>
          <a:lstStyle/>
          <a:p>
            <a:r>
              <a:rPr lang="nl-NL" dirty="0"/>
              <a:t>Gele vloeistof</a:t>
            </a:r>
          </a:p>
          <a:p>
            <a:r>
              <a:rPr lang="nl-NL" dirty="0"/>
              <a:t>Plasma-eiwitten (7%)</a:t>
            </a:r>
          </a:p>
          <a:p>
            <a:r>
              <a:rPr lang="nl-NL" dirty="0"/>
              <a:t>Water </a:t>
            </a:r>
          </a:p>
          <a:p>
            <a:r>
              <a:rPr lang="nl-NL" dirty="0"/>
              <a:t>Opgeloste stoffen</a:t>
            </a:r>
          </a:p>
          <a:p>
            <a:endParaRPr lang="nl-NL" dirty="0"/>
          </a:p>
          <a:p>
            <a:r>
              <a:rPr lang="nl-NL" dirty="0"/>
              <a:t>Functie: Vervoer van O2, C02, afvalstoffen en voedingsstoffen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bloedplasma">
            <a:extLst>
              <a:ext uri="{FF2B5EF4-FFF2-40B4-BE49-F238E27FC236}">
                <a16:creationId xmlns:a16="http://schemas.microsoft.com/office/drawing/2014/main" id="{8E388181-F9CC-402C-8AC9-13433AB11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/>
          <a:stretch/>
        </p:blipFill>
        <p:spPr bwMode="auto">
          <a:xfrm>
            <a:off x="5826425" y="1976118"/>
            <a:ext cx="4367284" cy="39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48AA65-762B-4D93-8606-9A9D62619E4E}"/>
              </a:ext>
            </a:extLst>
          </p:cNvPr>
          <p:cNvSpPr txBox="1"/>
          <p:nvPr/>
        </p:nvSpPr>
        <p:spPr>
          <a:xfrm>
            <a:off x="5725952" y="5944843"/>
            <a:ext cx="456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(Biologielessen.nl, 2012-2019)</a:t>
            </a:r>
          </a:p>
        </p:txBody>
      </p:sp>
    </p:spTree>
    <p:extLst>
      <p:ext uri="{BB962C8B-B14F-4D97-AF65-F5344CB8AC3E}">
        <p14:creationId xmlns:p14="http://schemas.microsoft.com/office/powerpoint/2010/main" val="342507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33B8F-EFD8-477D-B2FD-0A7D5748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Rode bloedcellen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F81600-6A25-4622-A619-17797550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58" y="2009942"/>
            <a:ext cx="4270872" cy="4094830"/>
          </a:xfrm>
        </p:spPr>
        <p:txBody>
          <a:bodyPr>
            <a:normAutofit/>
          </a:bodyPr>
          <a:lstStyle/>
          <a:p>
            <a:r>
              <a:rPr lang="nl-NL" dirty="0"/>
              <a:t>Ronde Schijfjes</a:t>
            </a:r>
          </a:p>
          <a:p>
            <a:r>
              <a:rPr lang="nl-NL" dirty="0"/>
              <a:t>Geen celkern</a:t>
            </a:r>
          </a:p>
          <a:p>
            <a:r>
              <a:rPr lang="nl-NL" dirty="0"/>
              <a:t>Vervoer O2</a:t>
            </a:r>
          </a:p>
          <a:p>
            <a:r>
              <a:rPr lang="nl-NL" dirty="0"/>
              <a:t>Hemoglobine</a:t>
            </a:r>
          </a:p>
          <a:p>
            <a:r>
              <a:rPr lang="nl-NL" dirty="0"/>
              <a:t>Functie: O2 opname in longen en O2 </a:t>
            </a:r>
            <a:r>
              <a:rPr lang="nl-NL" dirty="0" err="1"/>
              <a:t>afgave</a:t>
            </a:r>
            <a:r>
              <a:rPr lang="nl-NL" dirty="0"/>
              <a:t> in andere organen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https://www.eurekalert.org/multimedia/pub/web/47681_web.jpg">
            <a:extLst>
              <a:ext uri="{FF2B5EF4-FFF2-40B4-BE49-F238E27FC236}">
                <a16:creationId xmlns:a16="http://schemas.microsoft.com/office/drawing/2014/main" id="{A01B9802-5CEC-45F0-9B3B-7539EEEA8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09" y="200994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501E62-8A8F-4F70-920D-C51085ACD05F}"/>
              </a:ext>
            </a:extLst>
          </p:cNvPr>
          <p:cNvSpPr txBox="1"/>
          <p:nvPr/>
        </p:nvSpPr>
        <p:spPr>
          <a:xfrm>
            <a:off x="5605445" y="4839169"/>
            <a:ext cx="449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Eurekallert</a:t>
            </a:r>
            <a:r>
              <a:rPr lang="nl-NL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182966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BAFB9-88E0-46AC-BD53-DA2F7135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01" y="365125"/>
            <a:ext cx="10881899" cy="1360658"/>
          </a:xfrm>
        </p:spPr>
        <p:txBody>
          <a:bodyPr/>
          <a:lstStyle/>
          <a:p>
            <a:r>
              <a:rPr lang="nl-NL" dirty="0"/>
              <a:t>Witte bloedcellen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DFD95-DD67-48BB-8A34-00BDBE10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252" y="1995234"/>
            <a:ext cx="5426122" cy="4351338"/>
          </a:xfrm>
        </p:spPr>
        <p:txBody>
          <a:bodyPr/>
          <a:lstStyle/>
          <a:p>
            <a:r>
              <a:rPr lang="nl-NL" dirty="0"/>
              <a:t>Geen vaste vorm</a:t>
            </a:r>
          </a:p>
          <a:p>
            <a:r>
              <a:rPr lang="nl-NL" dirty="0"/>
              <a:t>Meerdere types</a:t>
            </a:r>
          </a:p>
          <a:p>
            <a:r>
              <a:rPr lang="nl-NL" dirty="0"/>
              <a:t>Onschadelijk maken ziekteverwekkers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 descr="Afbeeldingsresultaat voor witte bloedcellen">
            <a:extLst>
              <a:ext uri="{FF2B5EF4-FFF2-40B4-BE49-F238E27FC236}">
                <a16:creationId xmlns:a16="http://schemas.microsoft.com/office/drawing/2014/main" id="{2F01525F-34E4-482D-B99F-A921D9A9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10" y="1995234"/>
            <a:ext cx="3643952" cy="36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2579B24-ADC4-4EB1-BCDF-69EE64834E54}"/>
              </a:ext>
            </a:extLst>
          </p:cNvPr>
          <p:cNvSpPr txBox="1"/>
          <p:nvPr/>
        </p:nvSpPr>
        <p:spPr>
          <a:xfrm>
            <a:off x="6196083" y="5650828"/>
            <a:ext cx="317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(nl.freepik.org, z.d.)</a:t>
            </a:r>
          </a:p>
        </p:txBody>
      </p:sp>
    </p:spTree>
    <p:extLst>
      <p:ext uri="{BB962C8B-B14F-4D97-AF65-F5344CB8AC3E}">
        <p14:creationId xmlns:p14="http://schemas.microsoft.com/office/powerpoint/2010/main" val="122994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56390-E3B6-48D3-BDC1-A97C899E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Bloedplaatjes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4B59B17-BD3D-48E5-A146-13AAD69454B6}"/>
              </a:ext>
            </a:extLst>
          </p:cNvPr>
          <p:cNvSpPr txBox="1"/>
          <p:nvPr/>
        </p:nvSpPr>
        <p:spPr>
          <a:xfrm>
            <a:off x="955966" y="2004470"/>
            <a:ext cx="423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Onderdelen van cellen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Helpen bij stolling</a:t>
            </a:r>
          </a:p>
          <a:p>
            <a:r>
              <a:rPr lang="nl-NL" sz="2400" dirty="0"/>
              <a:t>   Bloedprop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E6FE06-4DB6-41E9-9F64-FCB7E06B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71" y="2011442"/>
            <a:ext cx="4371211" cy="3968840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968D6CE1-7C20-4E0D-9DBD-AFD30FB38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71" y="5987254"/>
            <a:ext cx="6894186" cy="3406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(Biologielessen.nl, 2012-2019)</a:t>
            </a:r>
          </a:p>
        </p:txBody>
      </p:sp>
    </p:spTree>
    <p:extLst>
      <p:ext uri="{BB962C8B-B14F-4D97-AF65-F5344CB8AC3E}">
        <p14:creationId xmlns:p14="http://schemas.microsoft.com/office/powerpoint/2010/main" val="11587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2D87F-8805-4056-ABAD-6021DC98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 voor de verduidelijking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35D4C-0033-49D8-AF40-ECA8C664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51" y="6334539"/>
            <a:ext cx="8768479" cy="384323"/>
          </a:xfrm>
        </p:spPr>
        <p:txBody>
          <a:bodyPr>
            <a:normAutofit lnSpcReduction="10000"/>
          </a:bodyPr>
          <a:lstStyle/>
          <a:p>
            <a:endParaRPr lang="nl-NL" dirty="0"/>
          </a:p>
        </p:txBody>
      </p:sp>
      <p:pic>
        <p:nvPicPr>
          <p:cNvPr id="4" name="Onlinemedia 3" title="Basisstof 1 Bloed">
            <a:hlinkClick r:id="" action="ppaction://media"/>
            <a:extLst>
              <a:ext uri="{FF2B5EF4-FFF2-40B4-BE49-F238E27FC236}">
                <a16:creationId xmlns:a16="http://schemas.microsoft.com/office/drawing/2014/main" id="{1656E7B1-6128-4E55-9C16-EE735C6173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6472" y="1991163"/>
            <a:ext cx="7721557" cy="43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395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2706</TotalTime>
  <Words>355</Words>
  <Application>Microsoft Office PowerPoint</Application>
  <PresentationFormat>Breedbeeld</PresentationFormat>
  <Paragraphs>51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Berlijn</vt:lpstr>
      <vt:lpstr>De bloedsomloop</vt:lpstr>
      <vt:lpstr>Inhoud van de les</vt:lpstr>
      <vt:lpstr>Wat gaan jullie leren?</vt:lpstr>
      <vt:lpstr>Waar bestaan je bloed allemaal uit?</vt:lpstr>
      <vt:lpstr>Bloedplasma</vt:lpstr>
      <vt:lpstr>Rode bloedcellen</vt:lpstr>
      <vt:lpstr>Witte bloedcellen</vt:lpstr>
      <vt:lpstr>Bloedplaatjes</vt:lpstr>
      <vt:lpstr>Filmpje voor de verduidelijking</vt:lpstr>
      <vt:lpstr>Bronnen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Zintuigen</dc:title>
  <dc:creator>marjolein boersema</dc:creator>
  <cp:lastModifiedBy>marjolein boersema</cp:lastModifiedBy>
  <cp:revision>29</cp:revision>
  <dcterms:created xsi:type="dcterms:W3CDTF">2019-04-10T10:50:27Z</dcterms:created>
  <dcterms:modified xsi:type="dcterms:W3CDTF">2019-04-12T20:14:28Z</dcterms:modified>
</cp:coreProperties>
</file>